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2"/>
  </p:notesMasterIdLst>
  <p:sldIdLst>
    <p:sldId id="256" r:id="rId4"/>
    <p:sldId id="1050" r:id="rId5"/>
    <p:sldId id="626" r:id="rId6"/>
    <p:sldId id="1114" r:id="rId7"/>
    <p:sldId id="1122" r:id="rId8"/>
    <p:sldId id="1113" r:id="rId9"/>
    <p:sldId id="969" r:id="rId10"/>
    <p:sldId id="1115" r:id="rId11"/>
    <p:sldId id="1051" r:id="rId12"/>
    <p:sldId id="1117" r:id="rId13"/>
    <p:sldId id="1105" r:id="rId14"/>
    <p:sldId id="1106" r:id="rId15"/>
    <p:sldId id="627" r:id="rId16"/>
    <p:sldId id="1123" r:id="rId17"/>
    <p:sldId id="1118" r:id="rId18"/>
    <p:sldId id="628" r:id="rId19"/>
    <p:sldId id="1096" r:id="rId20"/>
    <p:sldId id="1098" r:id="rId21"/>
    <p:sldId id="1100" r:id="rId22"/>
    <p:sldId id="1095" r:id="rId23"/>
    <p:sldId id="1120" r:id="rId24"/>
    <p:sldId id="1104" r:id="rId25"/>
    <p:sldId id="1121" r:id="rId26"/>
    <p:sldId id="1109" r:id="rId27"/>
    <p:sldId id="1110" r:id="rId28"/>
    <p:sldId id="1111" r:id="rId29"/>
    <p:sldId id="1107" r:id="rId30"/>
    <p:sldId id="1108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6"/>
    <a:srgbClr val="E6E6E6"/>
    <a:srgbClr val="0066FF"/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8" d="100"/>
          <a:sy n="98" d="100"/>
        </p:scale>
        <p:origin x="82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61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27,'145'-12,"3"0,53 10,204 5,-281 8,74 2,2383-14,-2561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51,'339'3,"360"-7,-505-5,253-5,-390 15,-24 0,-1 0,1-3,-1 0,49-12,-57 10,1 0,-1 1,1 2,34 2,-23 0,-16-1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29,'255'8,"9"0,130-6,265-5,-303-13,-211 0,418 4,-151 19,104 44,-465-45,119 6,395-12,-532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65,'31'-2,"55"-10,10-2,20 9,74-5,-55-4,-50 7,121 6,-89 3,580-2,-670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0,'2'3,"4"1,2-1,4-1,3 1,5-2,6 2,8 1,6 0,3 1,-1 0,1 0,-1-2,-3-1,-4-1,-8-1,-4 1,-7-2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187 105,'6'1,"-1"0,1 0,-1 1,0-1,1 2,7 3,14 5,77 17,107 15,-151-34,91 2,43-11,241 36,-399-30,2-2,-1-1,0-2,1-2,58-9,66-14,187-4,-245 22,54-17,-10 1,9 17,250 24,164 14,-534-33,107 0,177 23,34 22,-1-30,-1000-55,382 15,-92 21,198 6,68-1,-341-12,71-9,-164-15,-51-38,71 21,421 46,-74-10,100 11,0 2,-57 6,18-2,75 0,-1 1,1 1,-1 1,-28 9,-83 35,84-28,-65 16,109-35,0 0,0 1,0-1,0 1,0 0,1 0,-1 1,-8 6,12-9,0 1,1-1,-1 0,0 1,1 0,0 0,0 0,-1 0,1-1,0 1,-1-1,1 1,0 0,-1 0,1 0,0 0,0 0,0 0,0-1,0 1,0 0,0 0,0 1,1 0,0 0,0 0,0 0,0 0,1 0,-1 0,0 0,1 0,0-1,-1 1,1-1,2 3,1-1,1 1,-1-1,1 0,-1-1,1 1,0-1,0 0,0-1,0 0,0 0,10 1,12-2,38-3,-16 1,335 27,-111-1,-180-16,22 1,353-10,165 2,-469 6,57 2,1122-9,-1314-2,61-11,-12 1,96-9,-108 17,72 5,-50 1,-60-2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3:51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18,'1290'0,"-1084"-16,221 14,-220 3,65 17,-212-16,61 11,13 2,-96-14,0-1,0-1,0-1,55-11,-30 3,100-2,-38 4,85 4,-139 5,-33-1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95,'1'1,"-1"0,1-1,0 1,-1 1,1-1,-1-1,1 1,-1 0,1 0,0 0,0-1,0 0,0 1,0 0,1 0,-2-1,1 1,0 0,0-1,1 0,1 0,31 10,-30-9,103 18,1-4,174 4,-206-15,1012 5,-1063-9,497-23,25-1,-166 18,119-2,-308-4,-75 2,564-15,775 26,-829-18,3545 18,-3226-50,-864 42,379-1,-294 10,-23 0,272 36,-369-28,0 1,56 23,-5-4,-71-22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16,'238'-8,"14"1,-195 8,66 10,-37-7,-72-4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0,'4'0,"790"27,-567-4,539 36,-506-58,427 18,-229 3,-366-19,308 20,26 1,134-24,-151-31,-61 1,-215 27,49-3,98-13,-257 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16,'1647'0,"-1306"9,-141-2,712 7,-591-5,-6-1,-93-8,248-2,-236-13,51-1,1491 17,-1532-16,-100 2,-108 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58F2C4D8-B9B9-4D3B-80AE-565FC2818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2981A31-E4E7-4892-83EE-C3EF633B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49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60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2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8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7.xml"/><Relationship Id="rId18" Type="http://schemas.openxmlformats.org/officeDocument/2006/relationships/image" Target="../media/image5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52.png"/><Relationship Id="rId17" Type="http://schemas.openxmlformats.org/officeDocument/2006/relationships/customXml" Target="../ink/ink9.xml"/><Relationship Id="rId2" Type="http://schemas.openxmlformats.org/officeDocument/2006/relationships/image" Target="../media/image1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51.png"/><Relationship Id="rId19" Type="http://schemas.openxmlformats.org/officeDocument/2006/relationships/customXml" Target="../ink/ink10.xml"/><Relationship Id="rId4" Type="http://schemas.openxmlformats.org/officeDocument/2006/relationships/image" Target="../media/image48.png"/><Relationship Id="rId9" Type="http://schemas.openxmlformats.org/officeDocument/2006/relationships/customXml" Target="../ink/ink5.xml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14.xml"/><Relationship Id="rId10" Type="http://schemas.openxmlformats.org/officeDocument/2006/relationships/customXml" Target="../ink/ink16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3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12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21.xml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slide" Target="slide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2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20"/>
            <a:ext cx="4660494" cy="1344304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63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1st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2nd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1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69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5EE7D7-E220-42F1-B7C1-A8EF1AA92912}"/>
              </a:ext>
            </a:extLst>
          </p:cNvPr>
          <p:cNvGrpSpPr/>
          <p:nvPr/>
        </p:nvGrpSpPr>
        <p:grpSpPr>
          <a:xfrm>
            <a:off x="1209166" y="3967593"/>
            <a:ext cx="1269115" cy="687584"/>
            <a:chOff x="1209166" y="3967593"/>
            <a:chExt cx="1269115" cy="687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F1A239-11FB-47DD-A38D-CBDF3D73BCA7}"/>
                </a:ext>
              </a:extLst>
            </p:cNvPr>
            <p:cNvSpPr txBox="1"/>
            <p:nvPr/>
          </p:nvSpPr>
          <p:spPr>
            <a:xfrm>
              <a:off x="1209166" y="4347400"/>
              <a:ext cx="12691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solidFill>
                    <a:srgbClr val="0057D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fast_food.py </a:t>
              </a:r>
              <a:endParaRPr kumimoji="0" lang="es-E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EA44E1AF-53F0-4474-A775-B8471170DFD2}"/>
                </a:ext>
              </a:extLst>
            </p:cNvPr>
            <p:cNvSpPr/>
            <p:nvPr/>
          </p:nvSpPr>
          <p:spPr>
            <a:xfrm rot="5400000">
              <a:off x="1674491" y="3981760"/>
              <a:ext cx="397666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5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F1A239-11FB-47DD-A38D-CBDF3D73BCA7}"/>
              </a:ext>
            </a:extLst>
          </p:cNvPr>
          <p:cNvSpPr txBox="1"/>
          <p:nvPr/>
        </p:nvSpPr>
        <p:spPr>
          <a:xfrm>
            <a:off x="1209166" y="4347400"/>
            <a:ext cx="126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fast_food.py </a:t>
            </a:r>
            <a:endParaRPr kumimoji="0" lang="es-ES" sz="1400" b="0" i="0" u="sng" strike="noStrike" kern="1200" cap="none" spc="0" normalizeH="0" baseline="0" noProof="0" dirty="0">
              <a:ln>
                <a:noFill/>
              </a:ln>
              <a:solidFill>
                <a:srgbClr val="0057D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A44E1AF-53F0-4474-A775-B8471170DFD2}"/>
              </a:ext>
            </a:extLst>
          </p:cNvPr>
          <p:cNvSpPr/>
          <p:nvPr/>
        </p:nvSpPr>
        <p:spPr>
          <a:xfrm rot="5400000">
            <a:off x="1674491" y="3981760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1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050" y="3453295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58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ETL EXTRACT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D6D452-7008-4AB0-BAE7-6A3636C331D1}"/>
              </a:ext>
            </a:extLst>
          </p:cNvPr>
          <p:cNvGrpSpPr/>
          <p:nvPr/>
        </p:nvGrpSpPr>
        <p:grpSpPr>
          <a:xfrm>
            <a:off x="595544" y="616587"/>
            <a:ext cx="6203840" cy="2884705"/>
            <a:chOff x="1072283" y="475910"/>
            <a:chExt cx="5204764" cy="2324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5B316-DEE8-4536-B05E-795C7607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83" y="475910"/>
              <a:ext cx="5204764" cy="23243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14:cNvPr>
                <p14:cNvContentPartPr/>
                <p14:nvPr/>
              </p14:nvContentPartPr>
              <p14:xfrm>
                <a:off x="1773360" y="1641941"/>
                <a:ext cx="1154880" cy="8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3453" y="1583094"/>
                  <a:ext cx="1214995" cy="12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14:cNvPr>
                <p14:cNvContentPartPr/>
                <p14:nvPr/>
              </p14:nvContentPartPr>
              <p14:xfrm>
                <a:off x="2619360" y="1738421"/>
                <a:ext cx="652680" cy="15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9157" y="1679754"/>
                  <a:ext cx="712783" cy="1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74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ETL TRANSFORM</a:t>
            </a:r>
            <a:r>
              <a:rPr lang="en-US" dirty="0">
                <a:sym typeface="Wingdings" panose="05000000000000000000" pitchFamily="2" charset="2"/>
              </a:rPr>
              <a:t>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BCBF6-8BD9-4AD9-8FF4-C2546C47D293}"/>
              </a:ext>
            </a:extLst>
          </p:cNvPr>
          <p:cNvGrpSpPr/>
          <p:nvPr/>
        </p:nvGrpSpPr>
        <p:grpSpPr>
          <a:xfrm>
            <a:off x="287159" y="2843199"/>
            <a:ext cx="4167469" cy="1846031"/>
            <a:chOff x="381000" y="348902"/>
            <a:chExt cx="5575777" cy="2222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4445E3-0677-48EA-822E-3503E12F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348902"/>
              <a:ext cx="5575777" cy="222284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3C5DE7-6AB3-474D-821C-292B2C0CDAC8}"/>
                </a:ext>
              </a:extLst>
            </p:cNvPr>
            <p:cNvGrpSpPr/>
            <p:nvPr/>
          </p:nvGrpSpPr>
          <p:grpSpPr>
            <a:xfrm>
              <a:off x="1175243" y="537461"/>
              <a:ext cx="3879360" cy="576720"/>
              <a:chOff x="1175243" y="537461"/>
              <a:chExt cx="3879360" cy="576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14:cNvPr>
                  <p14:cNvContentPartPr/>
                  <p14:nvPr/>
                </p14:nvContentPartPr>
                <p14:xfrm>
                  <a:off x="1175243" y="537461"/>
                  <a:ext cx="2111760" cy="3348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7073" y="450500"/>
                    <a:ext cx="2207618" cy="206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14:cNvPr>
                  <p14:cNvContentPartPr/>
                  <p14:nvPr/>
                </p14:nvContentPartPr>
                <p14:xfrm>
                  <a:off x="3244883" y="679661"/>
                  <a:ext cx="860400" cy="2844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96735" y="593479"/>
                    <a:ext cx="956214" cy="200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14:cNvPr>
                  <p14:cNvContentPartPr/>
                  <p14:nvPr/>
                </p14:nvContentPartPr>
                <p14:xfrm>
                  <a:off x="4826363" y="1092941"/>
                  <a:ext cx="228240" cy="2124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78211" y="1007981"/>
                    <a:ext cx="324062" cy="1907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0E426-3D09-4A4B-8202-A8FBCE37EDB6}"/>
              </a:ext>
            </a:extLst>
          </p:cNvPr>
          <p:cNvGrpSpPr/>
          <p:nvPr/>
        </p:nvGrpSpPr>
        <p:grpSpPr>
          <a:xfrm>
            <a:off x="4423797" y="2801258"/>
            <a:ext cx="4167469" cy="1929912"/>
            <a:chOff x="973503" y="2645247"/>
            <a:chExt cx="4913444" cy="22228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8B9CB-05A4-4294-B7BF-1ADB8D29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503" y="2645247"/>
              <a:ext cx="4913444" cy="2222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14:cNvPr>
                <p14:cNvContentPartPr/>
                <p14:nvPr/>
              </p14:nvContentPartPr>
              <p14:xfrm>
                <a:off x="1515803" y="2713301"/>
                <a:ext cx="2106720" cy="126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363" y="2630406"/>
                  <a:ext cx="2191176" cy="291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749862-3C61-44DD-9147-F8089005BD71}"/>
              </a:ext>
            </a:extLst>
          </p:cNvPr>
          <p:cNvGrpSpPr/>
          <p:nvPr/>
        </p:nvGrpSpPr>
        <p:grpSpPr>
          <a:xfrm>
            <a:off x="11757" y="513377"/>
            <a:ext cx="6071169" cy="2078182"/>
            <a:chOff x="4048372" y="872379"/>
            <a:chExt cx="5018679" cy="15503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C982E2-36A8-4B91-ABE0-328AF892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2" r="9951"/>
            <a:stretch/>
          </p:blipFill>
          <p:spPr>
            <a:xfrm>
              <a:off x="4048372" y="872379"/>
              <a:ext cx="5018679" cy="15503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14:cNvPr>
                <p14:cNvContentPartPr/>
                <p14:nvPr/>
              </p14:nvContentPartPr>
              <p14:xfrm>
                <a:off x="4797650" y="1007277"/>
                <a:ext cx="1081398" cy="13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7884" y="953316"/>
                  <a:ext cx="1140632" cy="1214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69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09"/>
          <a:stretch/>
        </p:blipFill>
        <p:spPr>
          <a:xfrm>
            <a:off x="276929" y="645645"/>
            <a:ext cx="6733471" cy="1394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B3505C-DDCE-4417-9DF7-3E52B75CD21B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(3)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B4F86-A573-45BD-8524-3A85BBA323A5}"/>
              </a:ext>
            </a:extLst>
          </p:cNvPr>
          <p:cNvGrpSpPr/>
          <p:nvPr/>
        </p:nvGrpSpPr>
        <p:grpSpPr>
          <a:xfrm>
            <a:off x="193431" y="2170673"/>
            <a:ext cx="7096369" cy="2697421"/>
            <a:chOff x="432943" y="558770"/>
            <a:chExt cx="7906853" cy="33246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1A7120-466A-4542-9E5B-AD8C1709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943" y="558770"/>
              <a:ext cx="7906853" cy="332468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14:cNvPr>
                <p14:cNvContentPartPr/>
                <p14:nvPr/>
              </p14:nvContentPartPr>
              <p14:xfrm>
                <a:off x="2000363" y="741581"/>
                <a:ext cx="5406480" cy="83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0253" y="652730"/>
                  <a:ext cx="5486300" cy="260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14:cNvPr>
                <p14:cNvContentPartPr/>
                <p14:nvPr/>
              </p14:nvContentPartPr>
              <p14:xfrm>
                <a:off x="2791283" y="1223261"/>
                <a:ext cx="308880" cy="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1221" y="1134320"/>
                  <a:ext cx="388604" cy="184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14:cNvPr>
                <p14:cNvContentPartPr/>
                <p14:nvPr/>
              </p14:nvContentPartPr>
              <p14:xfrm>
                <a:off x="2186123" y="2309741"/>
                <a:ext cx="2426400" cy="8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6017" y="2220989"/>
                  <a:ext cx="2506211" cy="266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14:cNvPr>
                <p14:cNvContentPartPr/>
                <p14:nvPr/>
              </p14:nvContentPartPr>
              <p14:xfrm>
                <a:off x="2179283" y="3025061"/>
                <a:ext cx="2866680" cy="28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178" y="2935918"/>
                  <a:ext cx="2946488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667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 and collection created in MongoDB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558696-D7AB-4F04-B44E-D39610A8D31A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(4)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74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lang="en-US" altLang="en-US" sz="1600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“fast_food.py”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reproduces previous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 code to read .csv and creates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collection  @mongoDB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“logic.js”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invoked by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“index.html”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reading json produced by 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flask route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“app.py”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runs Flask calls program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“fast_food.py”</a:t>
              </a:r>
              <a:endPara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ction Button: Go Forward or Next 2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CF7F754C-5130-479E-92C2-9604D8F3ED71}"/>
              </a:ext>
            </a:extLst>
          </p:cNvPr>
          <p:cNvSpPr/>
          <p:nvPr/>
        </p:nvSpPr>
        <p:spPr>
          <a:xfrm>
            <a:off x="8520783" y="1624879"/>
            <a:ext cx="478807" cy="281193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268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Jumbo container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Dropdown menu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GAUGE indicator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 graph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interactive map with markers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38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3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8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Also serves as “heat map”.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Changing color by density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4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9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gauge,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r>
              <a:rPr lang="es-ES" dirty="0">
                <a:solidFill>
                  <a:srgbClr val="0070C0"/>
                </a:solidFill>
              </a:rPr>
              <a:t> &amp; MAPBOX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ction Button: Go Forward or Next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635CD8F-7C43-4EA0-93C1-4A66901D2649}"/>
              </a:ext>
            </a:extLst>
          </p:cNvPr>
          <p:cNvSpPr/>
          <p:nvPr/>
        </p:nvSpPr>
        <p:spPr>
          <a:xfrm>
            <a:off x="7151077" y="2716976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1DA5-2929-44BB-8DAD-A9829907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4" y="679804"/>
            <a:ext cx="6374738" cy="43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659501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18336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51517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E5A44B5-8B35-40F5-B675-D4CDE75BBCFC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ction Button: Go Forward or Next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39459F-D4C8-4954-A62F-ED9492C05E8E}"/>
              </a:ext>
            </a:extLst>
          </p:cNvPr>
          <p:cNvSpPr/>
          <p:nvPr/>
        </p:nvSpPr>
        <p:spPr>
          <a:xfrm>
            <a:off x="8375519" y="1309963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ction Button: Go Forward or Next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9DA5078-002D-4FD4-B782-01310F7B60F5}"/>
              </a:ext>
            </a:extLst>
          </p:cNvPr>
          <p:cNvSpPr/>
          <p:nvPr/>
        </p:nvSpPr>
        <p:spPr>
          <a:xfrm>
            <a:off x="8355980" y="3338887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212DA-7327-4D9D-B3D2-99E8B3CEDDC3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5B3A50D-1D9D-4583-8CC8-EC588DEB1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854575"/>
            <a:ext cx="3444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 charset="0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 typeface="Open Sans" panose="020B0606030504020204" pitchFamily="34" charset="0"/>
              <a:buNone/>
            </a:pPr>
            <a:fld id="{4074F2D7-298C-4132-9419-B33D3876C9B1}" type="slidenum">
              <a:rPr lang="en-US" altLang="en-US" sz="100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pPr>
                <a:spcBef>
                  <a:spcPct val="0"/>
                </a:spcBef>
                <a:buClrTx/>
                <a:buFont typeface="Open Sans" panose="020B0606030504020204" pitchFamily="34" charset="0"/>
                <a:buNone/>
              </a:pPr>
              <a:t>7</a:t>
            </a:fld>
            <a:endParaRPr lang="en-US" altLang="en-US" sz="1000">
              <a:solidFill>
                <a:schemeClr val="accent1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830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kumimoji="0" 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5080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  <p:sp>
        <p:nvSpPr>
          <p:cNvPr id="9" name="Action Button: Go Forward or Next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8CC9E6B-0BEA-4E26-8909-E6BE7D238FF1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57567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2834</TotalTime>
  <Words>894</Words>
  <Application>Microsoft Office PowerPoint</Application>
  <PresentationFormat>On-screen Show (16:9)</PresentationFormat>
  <Paragraphs>201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SOURCES</vt:lpstr>
      <vt:lpstr>AGENDA</vt:lpstr>
      <vt:lpstr>app.py FLASK detail</vt:lpstr>
      <vt:lpstr>app.py FLASK detail. /JSON/FL for a specific state selected</vt:lpstr>
      <vt:lpstr>DIAGRAM. Technologies / Data / Programs</vt:lpstr>
      <vt:lpstr>DIAGRAM. Technologies / Data / Programs</vt:lpstr>
      <vt:lpstr>AGENDA</vt:lpstr>
      <vt:lpstr>ETL EXTRACT       fast_food.ipynb</vt:lpstr>
      <vt:lpstr>ETL TRANSFORM (2)     fast_food.ipynb</vt:lpstr>
      <vt:lpstr>PowerPoint Presentation</vt:lpstr>
      <vt:lpstr>PowerPoint Presentation</vt:lpstr>
      <vt:lpstr>Relations / Concatenation of programs within Flask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gauge, bars &amp; MAPBOX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143</cp:revision>
  <dcterms:created xsi:type="dcterms:W3CDTF">2021-04-30T22:30:40Z</dcterms:created>
  <dcterms:modified xsi:type="dcterms:W3CDTF">2021-06-12T15:59:44Z</dcterms:modified>
</cp:coreProperties>
</file>